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tiff" ContentType="image/tif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200900" cy="9144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26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3" d="100"/>
          <a:sy n="53" d="100"/>
        </p:scale>
        <p:origin x="29" y="58"/>
      </p:cViewPr>
      <p:guideLst>
        <p:guide orient="horz" pos="2880"/>
        <p:guide pos="226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540068" y="2840569"/>
            <a:ext cx="6120765" cy="196003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080135" y="5181600"/>
            <a:ext cx="504063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63CE7-B41E-4950-9CF5-E02887B33991}" type="datetimeFigureOut">
              <a:rPr lang="fr-FR" smtClean="0"/>
              <a:t>19/01/2021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8DCE86-D4E5-4CF5-BBAF-4A498C5138A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719833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63CE7-B41E-4950-9CF5-E02887B33991}" type="datetimeFigureOut">
              <a:rPr lang="fr-FR" smtClean="0"/>
              <a:t>19/01/2021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8DCE86-D4E5-4CF5-BBAF-4A498C5138A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63724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3915489" y="488951"/>
            <a:ext cx="1215152" cy="10401300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270034" y="488951"/>
            <a:ext cx="3525441" cy="10401300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63CE7-B41E-4950-9CF5-E02887B33991}" type="datetimeFigureOut">
              <a:rPr lang="fr-FR" smtClean="0"/>
              <a:t>19/01/2021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8DCE86-D4E5-4CF5-BBAF-4A498C5138A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01508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63CE7-B41E-4950-9CF5-E02887B33991}" type="datetimeFigureOut">
              <a:rPr lang="fr-FR" smtClean="0"/>
              <a:t>19/01/2021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8DCE86-D4E5-4CF5-BBAF-4A498C5138A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284831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68822" y="5875867"/>
            <a:ext cx="6120765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68822" y="3875619"/>
            <a:ext cx="6120765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63CE7-B41E-4950-9CF5-E02887B33991}" type="datetimeFigureOut">
              <a:rPr lang="fr-FR" smtClean="0"/>
              <a:t>19/01/2021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8DCE86-D4E5-4CF5-BBAF-4A498C5138A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198025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270034" y="2844801"/>
            <a:ext cx="2370296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2760346" y="2844801"/>
            <a:ext cx="2370296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63CE7-B41E-4950-9CF5-E02887B33991}" type="datetimeFigureOut">
              <a:rPr lang="fr-FR" smtClean="0"/>
              <a:t>19/01/2021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8DCE86-D4E5-4CF5-BBAF-4A498C5138A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246663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60045" y="366184"/>
            <a:ext cx="648081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60046" y="2046817"/>
            <a:ext cx="3181648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360046" y="2899833"/>
            <a:ext cx="3181648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3657958" y="2046817"/>
            <a:ext cx="3182898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3657958" y="2899833"/>
            <a:ext cx="3182898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63CE7-B41E-4950-9CF5-E02887B33991}" type="datetimeFigureOut">
              <a:rPr lang="fr-FR" smtClean="0"/>
              <a:t>19/01/2021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8DCE86-D4E5-4CF5-BBAF-4A498C5138A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226796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63CE7-B41E-4950-9CF5-E02887B33991}" type="datetimeFigureOut">
              <a:rPr lang="fr-FR" smtClean="0"/>
              <a:t>19/01/2021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8DCE86-D4E5-4CF5-BBAF-4A498C5138A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155667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63CE7-B41E-4950-9CF5-E02887B33991}" type="datetimeFigureOut">
              <a:rPr lang="fr-FR" smtClean="0"/>
              <a:t>19/01/2021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8DCE86-D4E5-4CF5-BBAF-4A498C5138A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955387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60045" y="364067"/>
            <a:ext cx="2369047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815352" y="364068"/>
            <a:ext cx="4025504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360045" y="1913468"/>
            <a:ext cx="2369047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63CE7-B41E-4950-9CF5-E02887B33991}" type="datetimeFigureOut">
              <a:rPr lang="fr-FR" smtClean="0"/>
              <a:t>19/01/2021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8DCE86-D4E5-4CF5-BBAF-4A498C5138A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68822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411427" y="6400801"/>
            <a:ext cx="432054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411427" y="817033"/>
            <a:ext cx="432054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411427" y="7156452"/>
            <a:ext cx="432054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63CE7-B41E-4950-9CF5-E02887B33991}" type="datetimeFigureOut">
              <a:rPr lang="fr-FR" smtClean="0"/>
              <a:t>19/01/2021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8DCE86-D4E5-4CF5-BBAF-4A498C5138A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869276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360045" y="366184"/>
            <a:ext cx="648081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60045" y="2133602"/>
            <a:ext cx="648081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360045" y="8475135"/>
            <a:ext cx="168021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A63CE7-B41E-4950-9CF5-E02887B33991}" type="datetimeFigureOut">
              <a:rPr lang="fr-FR" smtClean="0"/>
              <a:t>19/01/2021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460308" y="8475135"/>
            <a:ext cx="228028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5160645" y="8475135"/>
            <a:ext cx="168021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8DCE86-D4E5-4CF5-BBAF-4A498C5138A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823936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png"/><Relationship Id="rId7" Type="http://schemas.openxmlformats.org/officeDocument/2006/relationships/image" Target="../media/image6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png"/><Relationship Id="rId9" Type="http://schemas.openxmlformats.org/officeDocument/2006/relationships/image" Target="../media/image8.tif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157132" y="8636356"/>
            <a:ext cx="7031581" cy="5309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1050" dirty="0" err="1"/>
              <a:t>Bormioli</a:t>
            </a:r>
            <a:r>
              <a:rPr lang="fr-FR" sz="1050" dirty="0"/>
              <a:t> Rocco </a:t>
            </a:r>
            <a:r>
              <a:rPr lang="fr-FR" sz="1050" dirty="0" err="1"/>
              <a:t>Tableware</a:t>
            </a:r>
            <a:r>
              <a:rPr lang="fr-FR" sz="1050" dirty="0"/>
              <a:t> France</a:t>
            </a:r>
          </a:p>
          <a:p>
            <a:pPr algn="ctr"/>
            <a:r>
              <a:rPr lang="fr-FR" sz="900" dirty="0"/>
              <a:t>IMMEUBLE LES FLAMANTS Bat D - 13 RUE DE LA PERDRIX - CS 80036</a:t>
            </a:r>
          </a:p>
          <a:p>
            <a:pPr algn="ctr"/>
            <a:r>
              <a:rPr lang="fr-FR" sz="900" dirty="0"/>
              <a:t>95926 - ROISSY CHARLES DE GAULLE France</a:t>
            </a:r>
          </a:p>
        </p:txBody>
      </p:sp>
      <p:sp>
        <p:nvSpPr>
          <p:cNvPr id="9" name="Rectangle 8"/>
          <p:cNvSpPr/>
          <p:nvPr/>
        </p:nvSpPr>
        <p:spPr>
          <a:xfrm>
            <a:off x="2016274" y="189338"/>
            <a:ext cx="4409579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4000" dirty="0"/>
              <a:t>ROMA</a:t>
            </a:r>
          </a:p>
        </p:txBody>
      </p:sp>
      <p:sp>
        <p:nvSpPr>
          <p:cNvPr id="10" name="Rectangle 9"/>
          <p:cNvSpPr/>
          <p:nvPr/>
        </p:nvSpPr>
        <p:spPr>
          <a:xfrm>
            <a:off x="2016274" y="762147"/>
            <a:ext cx="440957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000" dirty="0"/>
              <a:t>Section : Gobelet - Chope</a:t>
            </a:r>
          </a:p>
        </p:txBody>
      </p:sp>
      <p:grpSp>
        <p:nvGrpSpPr>
          <p:cNvPr id="18" name="Groupe 17"/>
          <p:cNvGrpSpPr/>
          <p:nvPr/>
        </p:nvGrpSpPr>
        <p:grpSpPr>
          <a:xfrm>
            <a:off x="5857901" y="205744"/>
            <a:ext cx="7031581" cy="806896"/>
            <a:chOff x="432098" y="4067944"/>
            <a:chExt cx="7031581" cy="806896"/>
          </a:xfrm>
        </p:grpSpPr>
        <p:sp>
          <p:nvSpPr>
            <p:cNvPr id="19" name="Rectangle 18"/>
            <p:cNvSpPr/>
            <p:nvPr/>
          </p:nvSpPr>
          <p:spPr>
            <a:xfrm>
              <a:off x="432098" y="4067944"/>
              <a:ext cx="6815557" cy="353943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fr-FR" sz="900" dirty="0"/>
                <a:t>Retrouvez-nous sur </a:t>
              </a:r>
            </a:p>
            <a:p>
              <a:r>
                <a:rPr lang="fr-FR" sz="800" b="1" dirty="0"/>
                <a:t>www.bormioliluigi.com</a:t>
              </a:r>
              <a:endParaRPr lang="fr-FR" sz="600" b="1" dirty="0"/>
            </a:p>
          </p:txBody>
        </p:sp>
        <p:pic>
          <p:nvPicPr>
            <p:cNvPr id="1028" name="Picture 4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82458" y="4427984"/>
              <a:ext cx="237672" cy="2365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2" name="Rectangle 21"/>
            <p:cNvSpPr/>
            <p:nvPr/>
          </p:nvSpPr>
          <p:spPr>
            <a:xfrm>
              <a:off x="648122" y="4427984"/>
              <a:ext cx="6815557" cy="2308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fr-FR" sz="900" b="1" dirty="0" err="1"/>
                <a:t>luigibormioli</a:t>
              </a:r>
              <a:endParaRPr lang="fr-FR" sz="700" b="1" dirty="0"/>
            </a:p>
          </p:txBody>
        </p:sp>
        <p:pic>
          <p:nvPicPr>
            <p:cNvPr id="1029" name="Picture 5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04106" y="4681900"/>
              <a:ext cx="178132" cy="1781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4" name="Rectangle 23"/>
            <p:cNvSpPr/>
            <p:nvPr/>
          </p:nvSpPr>
          <p:spPr>
            <a:xfrm>
              <a:off x="648122" y="4644008"/>
              <a:ext cx="6815557" cy="2308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fr-FR" sz="900" b="1" dirty="0"/>
                <a:t>Luigi </a:t>
              </a:r>
              <a:r>
                <a:rPr lang="fr-FR" sz="900" b="1" dirty="0" err="1"/>
                <a:t>Bormioli</a:t>
              </a:r>
              <a:endParaRPr lang="fr-FR" sz="700" b="1" dirty="0"/>
            </a:p>
          </p:txBody>
        </p:sp>
      </p:grpSp>
      <p:pic>
        <p:nvPicPr>
          <p:cNvPr id="1027" name="Picture 3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539" b="8646"/>
          <a:stretch/>
        </p:blipFill>
        <p:spPr bwMode="auto">
          <a:xfrm>
            <a:off x="5828685" y="3915963"/>
            <a:ext cx="1299724" cy="9384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3" name="Rectangle 22"/>
          <p:cNvSpPr/>
          <p:nvPr/>
        </p:nvSpPr>
        <p:spPr>
          <a:xfrm>
            <a:off x="48102" y="5301836"/>
            <a:ext cx="4939205" cy="29649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</a:pPr>
            <a:r>
              <a:rPr lang="fr-FR" b="1" dirty="0"/>
              <a:t>Désignation : ROMA GOBELET D.O.F 38 CL</a:t>
            </a:r>
          </a:p>
          <a:p>
            <a:pPr marL="285750" indent="-285750">
              <a:spcBef>
                <a:spcPts val="400"/>
              </a:spcBef>
              <a:buFont typeface="Arial" panose="020B0604020202020204" pitchFamily="34" charset="0"/>
              <a:buChar char="•"/>
            </a:pPr>
            <a:r>
              <a:rPr lang="fr-FR" sz="1200" dirty="0"/>
              <a:t>Capacité (cl) : 38</a:t>
            </a:r>
          </a:p>
          <a:p>
            <a:pPr marL="285750" indent="-285750">
              <a:spcBef>
                <a:spcPts val="400"/>
              </a:spcBef>
              <a:buFont typeface="Arial" panose="020B0604020202020204" pitchFamily="34" charset="0"/>
              <a:buChar char="•"/>
            </a:pPr>
            <a:r>
              <a:rPr lang="fr-FR" sz="1200" dirty="0"/>
              <a:t>Diamètre (mm) : 85</a:t>
            </a:r>
          </a:p>
          <a:p>
            <a:pPr marL="285750" indent="-285750">
              <a:spcBef>
                <a:spcPts val="400"/>
              </a:spcBef>
              <a:buFont typeface="Arial" panose="020B0604020202020204" pitchFamily="34" charset="0"/>
              <a:buChar char="•"/>
            </a:pPr>
            <a:r>
              <a:rPr lang="fr-FR" sz="1200" dirty="0"/>
              <a:t>Hauteur (mm) : 90</a:t>
            </a:r>
          </a:p>
          <a:p>
            <a:pPr marL="285750" indent="-285750">
              <a:spcBef>
                <a:spcPts val="400"/>
              </a:spcBef>
              <a:buFont typeface="Arial" panose="020B0604020202020204" pitchFamily="34" charset="0"/>
              <a:buChar char="•"/>
            </a:pPr>
            <a:r>
              <a:rPr lang="fr-FR" sz="1200" dirty="0"/>
              <a:t>Emballage  (pcs) : Boite de 6</a:t>
            </a:r>
          </a:p>
          <a:p>
            <a:pPr marL="285750" indent="-285750">
              <a:spcBef>
                <a:spcPts val="400"/>
              </a:spcBef>
              <a:buFont typeface="Arial" panose="020B0604020202020204" pitchFamily="34" charset="0"/>
              <a:buChar char="•"/>
            </a:pPr>
            <a:r>
              <a:rPr lang="fr-FR" sz="1200" dirty="0"/>
              <a:t>Volume de l’emballage  (long x </a:t>
            </a:r>
            <a:r>
              <a:rPr lang="fr-FR" sz="1200" dirty="0" err="1"/>
              <a:t>larg</a:t>
            </a:r>
            <a:r>
              <a:rPr lang="fr-FR" sz="1200" dirty="0"/>
              <a:t> x haut)  (mm) : 270 x 180 x 102</a:t>
            </a:r>
          </a:p>
          <a:p>
            <a:pPr marL="285750" indent="-285750">
              <a:spcBef>
                <a:spcPts val="400"/>
              </a:spcBef>
              <a:buFont typeface="Arial" panose="020B0604020202020204" pitchFamily="34" charset="0"/>
              <a:buChar char="•"/>
            </a:pPr>
            <a:r>
              <a:rPr lang="fr-FR" sz="1200" dirty="0"/>
              <a:t>Nombre de pièces dans suremballage (pcs) : 24</a:t>
            </a:r>
          </a:p>
          <a:p>
            <a:pPr marL="285750" indent="-285750">
              <a:spcBef>
                <a:spcPts val="400"/>
              </a:spcBef>
              <a:buFont typeface="Arial" panose="020B0604020202020204" pitchFamily="34" charset="0"/>
              <a:buChar char="•"/>
            </a:pPr>
            <a:r>
              <a:rPr lang="fr-FR" sz="1200" dirty="0"/>
              <a:t>Volume du suremballage  (long x </a:t>
            </a:r>
            <a:r>
              <a:rPr lang="fr-FR" sz="1200" dirty="0" err="1"/>
              <a:t>larg</a:t>
            </a:r>
            <a:r>
              <a:rPr lang="fr-FR" sz="1200" dirty="0"/>
              <a:t> x haut)  (mm) : 382 x 292 x 223</a:t>
            </a:r>
          </a:p>
          <a:p>
            <a:pPr marL="285750" indent="-285750">
              <a:spcBef>
                <a:spcPts val="400"/>
              </a:spcBef>
              <a:buFont typeface="Arial" panose="020B0604020202020204" pitchFamily="34" charset="0"/>
              <a:buChar char="•"/>
            </a:pPr>
            <a:r>
              <a:rPr lang="fr-FR" sz="1200" dirty="0"/>
              <a:t>Poids du suremballage (kg) : 8,77</a:t>
            </a:r>
          </a:p>
          <a:p>
            <a:pPr marL="285750" indent="-285750">
              <a:spcBef>
                <a:spcPts val="400"/>
              </a:spcBef>
              <a:buFont typeface="Arial" panose="020B0604020202020204" pitchFamily="34" charset="0"/>
              <a:buChar char="•"/>
            </a:pPr>
            <a:r>
              <a:rPr lang="fr-FR" sz="1200" dirty="0"/>
              <a:t>Quantités palettes  (pcs) : 768</a:t>
            </a:r>
          </a:p>
          <a:p>
            <a:pPr marL="285750" indent="-285750">
              <a:spcBef>
                <a:spcPts val="400"/>
              </a:spcBef>
              <a:buFont typeface="Arial" panose="020B0604020202020204" pitchFamily="34" charset="0"/>
              <a:buChar char="•"/>
            </a:pPr>
            <a:r>
              <a:rPr lang="fr-FR" sz="1200" dirty="0"/>
              <a:t>Lieu de fabrication : Italie</a:t>
            </a:r>
          </a:p>
          <a:p>
            <a:pPr marL="285750" indent="-285750">
              <a:spcBef>
                <a:spcPts val="400"/>
              </a:spcBef>
              <a:buFont typeface="Arial" panose="020B0604020202020204" pitchFamily="34" charset="0"/>
              <a:buChar char="•"/>
            </a:pPr>
            <a:r>
              <a:rPr lang="fr-FR" sz="1200" dirty="0"/>
              <a:t>Code EAN : 0032622027264</a:t>
            </a:r>
          </a:p>
        </p:txBody>
      </p:sp>
      <p:cxnSp>
        <p:nvCxnSpPr>
          <p:cNvPr id="26" name="Connecteur droit 25"/>
          <p:cNvCxnSpPr/>
          <p:nvPr/>
        </p:nvCxnSpPr>
        <p:spPr>
          <a:xfrm>
            <a:off x="4988867" y="5301836"/>
            <a:ext cx="0" cy="3005567"/>
          </a:xfrm>
          <a:prstGeom prst="line">
            <a:avLst/>
          </a:prstGeom>
          <a:ln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Image 2">
            <a:extLst>
              <a:ext uri="{FF2B5EF4-FFF2-40B4-BE49-F238E27FC236}">
                <a16:creationId xmlns:a16="http://schemas.microsoft.com/office/drawing/2014/main" id="{63AD701A-B572-47BC-BCBB-88ECE2DA0D1B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103" y="428835"/>
            <a:ext cx="2009566" cy="669855"/>
          </a:xfrm>
          <a:prstGeom prst="rect">
            <a:avLst/>
          </a:prstGeom>
        </p:spPr>
      </p:pic>
      <p:pic>
        <p:nvPicPr>
          <p:cNvPr id="17" name="Image 16">
            <a:extLst>
              <a:ext uri="{FF2B5EF4-FFF2-40B4-BE49-F238E27FC236}">
                <a16:creationId xmlns:a16="http://schemas.microsoft.com/office/drawing/2014/main" id="{6E76D11B-F881-438A-9786-2C15E0CF8BAC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56981" y="3597653"/>
            <a:ext cx="1188678" cy="285918"/>
          </a:xfrm>
          <a:prstGeom prst="rect">
            <a:avLst/>
          </a:prstGeom>
        </p:spPr>
      </p:pic>
      <p:pic>
        <p:nvPicPr>
          <p:cNvPr id="20" name="Image 19">
            <a:extLst>
              <a:ext uri="{FF2B5EF4-FFF2-40B4-BE49-F238E27FC236}">
                <a16:creationId xmlns:a16="http://schemas.microsoft.com/office/drawing/2014/main" id="{15D03035-67C8-4C19-8CBA-2E327E4A3BC4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85845" y="2715457"/>
            <a:ext cx="818945" cy="813053"/>
          </a:xfrm>
          <a:prstGeom prst="rect">
            <a:avLst/>
          </a:prstGeom>
        </p:spPr>
      </p:pic>
      <p:sp>
        <p:nvSpPr>
          <p:cNvPr id="21" name="Rectangle 20">
            <a:extLst>
              <a:ext uri="{FF2B5EF4-FFF2-40B4-BE49-F238E27FC236}">
                <a16:creationId xmlns:a16="http://schemas.microsoft.com/office/drawing/2014/main" id="{E18766F2-97A7-497D-9CFA-9B6F85AC73DF}"/>
              </a:ext>
            </a:extLst>
          </p:cNvPr>
          <p:cNvSpPr/>
          <p:nvPr/>
        </p:nvSpPr>
        <p:spPr>
          <a:xfrm>
            <a:off x="5160233" y="5396733"/>
            <a:ext cx="1957170" cy="27751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</a:pPr>
            <a:r>
              <a:rPr lang="fr-FR" sz="1200" b="1" dirty="0"/>
              <a:t>FOCUS PRODUITS</a:t>
            </a:r>
          </a:p>
          <a:p>
            <a:pPr marL="171450" indent="-1714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fr-FR" sz="1200" dirty="0"/>
              <a:t>DESIGN VINTAGE TENDANCE.</a:t>
            </a:r>
          </a:p>
          <a:p>
            <a:pPr marL="171450" indent="-171450">
              <a:spcBef>
                <a:spcPts val="400"/>
              </a:spcBef>
              <a:buFont typeface="Arial" panose="020B0604020202020204" pitchFamily="34" charset="0"/>
              <a:buChar char="•"/>
            </a:pPr>
            <a:r>
              <a:rPr lang="fr-FR" sz="1200" dirty="0"/>
              <a:t>EXTRÊME BRILLANCE ET TRANSPARENCE.</a:t>
            </a:r>
          </a:p>
          <a:p>
            <a:pPr marL="171450" indent="-171450">
              <a:spcBef>
                <a:spcPts val="400"/>
              </a:spcBef>
              <a:buFont typeface="Arial" panose="020B0604020202020204" pitchFamily="34" charset="0"/>
              <a:buChar char="•"/>
            </a:pPr>
            <a:r>
              <a:rPr lang="fr-FR" sz="1200" dirty="0"/>
              <a:t>RESISTANCE.</a:t>
            </a:r>
          </a:p>
          <a:p>
            <a:pPr marL="171450" indent="-171450">
              <a:spcBef>
                <a:spcPts val="400"/>
              </a:spcBef>
              <a:buFont typeface="Arial" panose="020B0604020202020204" pitchFamily="34" charset="0"/>
              <a:buChar char="•"/>
            </a:pPr>
            <a:r>
              <a:rPr lang="fr-FR" sz="1200" dirty="0"/>
              <a:t>GARANTI 4 000 CYCLES DE LAVAGE INDUSTRIEL SANS ALTERATION DE LA BRILLANCE ET DE LA TRANSPARENCE.</a:t>
            </a:r>
          </a:p>
          <a:p>
            <a:pPr marL="171450" indent="-171450">
              <a:spcBef>
                <a:spcPts val="400"/>
              </a:spcBef>
              <a:buFont typeface="Arial" panose="020B0604020202020204" pitchFamily="34" charset="0"/>
              <a:buChar char="•"/>
            </a:pPr>
            <a:r>
              <a:rPr lang="fr-FR" sz="1200" dirty="0"/>
              <a:t>BUVANT MINCE COUPE LASER RENFORCE.</a:t>
            </a:r>
          </a:p>
        </p:txBody>
      </p:sp>
      <p:pic>
        <p:nvPicPr>
          <p:cNvPr id="25" name="Image 24">
            <a:extLst>
              <a:ext uri="{FF2B5EF4-FFF2-40B4-BE49-F238E27FC236}">
                <a16:creationId xmlns:a16="http://schemas.microsoft.com/office/drawing/2014/main" id="{4A928944-A5DA-4019-9585-C35564A08B63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866957">
            <a:off x="695392" y="1552760"/>
            <a:ext cx="2047202" cy="3076586"/>
          </a:xfrm>
          <a:prstGeom prst="rect">
            <a:avLst/>
          </a:prstGeom>
        </p:spPr>
      </p:pic>
      <p:pic>
        <p:nvPicPr>
          <p:cNvPr id="4" name="Image 3">
            <a:extLst>
              <a:ext uri="{FF2B5EF4-FFF2-40B4-BE49-F238E27FC236}">
                <a16:creationId xmlns:a16="http://schemas.microsoft.com/office/drawing/2014/main" id="{A7E6813D-E94E-4DF5-8DE9-BA98D11CEC94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54320" y="2196325"/>
            <a:ext cx="2416213" cy="27359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1811381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660</TotalTime>
  <Words>186</Words>
  <Application>Microsoft Office PowerPoint</Application>
  <PresentationFormat>Personnalisé</PresentationFormat>
  <Paragraphs>27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4" baseType="lpstr">
      <vt:lpstr>Arial</vt:lpstr>
      <vt:lpstr>Calibri</vt:lpstr>
      <vt:lpstr>Thème Office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Laetitia Kowalczyk</dc:creator>
  <cp:lastModifiedBy>Olivier BLONDEAU</cp:lastModifiedBy>
  <cp:revision>51</cp:revision>
  <dcterms:created xsi:type="dcterms:W3CDTF">2020-11-19T10:35:50Z</dcterms:created>
  <dcterms:modified xsi:type="dcterms:W3CDTF">2021-01-19T16:43:26Z</dcterms:modified>
</cp:coreProperties>
</file>