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200900" cy="9144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2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89" autoAdjust="0"/>
  </p:normalViewPr>
  <p:slideViewPr>
    <p:cSldViewPr>
      <p:cViewPr varScale="1">
        <p:scale>
          <a:sx n="52" d="100"/>
          <a:sy n="52" d="100"/>
        </p:scale>
        <p:origin x="29" y="67"/>
      </p:cViewPr>
      <p:guideLst>
        <p:guide orient="horz" pos="2880"/>
        <p:guide pos="22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40068" y="2840569"/>
            <a:ext cx="6120765" cy="196003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80135" y="5181600"/>
            <a:ext cx="504063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63CE7-B41E-4950-9CF5-E02887B33991}" type="datetimeFigureOut">
              <a:rPr lang="fr-FR" smtClean="0"/>
              <a:t>29/01/2021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DCE86-D4E5-4CF5-BBAF-4A498C513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1983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63CE7-B41E-4950-9CF5-E02887B33991}" type="datetimeFigureOut">
              <a:rPr lang="fr-FR" smtClean="0"/>
              <a:t>29/01/2021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DCE86-D4E5-4CF5-BBAF-4A498C513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372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3915489" y="488951"/>
            <a:ext cx="1215152" cy="10401300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70034" y="488951"/>
            <a:ext cx="3525441" cy="10401300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63CE7-B41E-4950-9CF5-E02887B33991}" type="datetimeFigureOut">
              <a:rPr lang="fr-FR" smtClean="0"/>
              <a:t>29/01/2021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DCE86-D4E5-4CF5-BBAF-4A498C513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150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63CE7-B41E-4950-9CF5-E02887B33991}" type="datetimeFigureOut">
              <a:rPr lang="fr-FR" smtClean="0"/>
              <a:t>29/01/2021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DCE86-D4E5-4CF5-BBAF-4A498C513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8483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68822" y="5875867"/>
            <a:ext cx="6120765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68822" y="3875619"/>
            <a:ext cx="6120765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63CE7-B41E-4950-9CF5-E02887B33991}" type="datetimeFigureOut">
              <a:rPr lang="fr-FR" smtClean="0"/>
              <a:t>29/01/2021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DCE86-D4E5-4CF5-BBAF-4A498C513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9802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70034" y="2844801"/>
            <a:ext cx="2370296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760346" y="2844801"/>
            <a:ext cx="2370296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63CE7-B41E-4950-9CF5-E02887B33991}" type="datetimeFigureOut">
              <a:rPr lang="fr-FR" smtClean="0"/>
              <a:t>29/01/2021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DCE86-D4E5-4CF5-BBAF-4A498C513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4666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0045" y="366184"/>
            <a:ext cx="648081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60046" y="2046817"/>
            <a:ext cx="3181648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60046" y="2899833"/>
            <a:ext cx="3181648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657958" y="2046817"/>
            <a:ext cx="3182898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657958" y="2899833"/>
            <a:ext cx="3182898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63CE7-B41E-4950-9CF5-E02887B33991}" type="datetimeFigureOut">
              <a:rPr lang="fr-FR" smtClean="0"/>
              <a:t>29/01/2021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DCE86-D4E5-4CF5-BBAF-4A498C513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2679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63CE7-B41E-4950-9CF5-E02887B33991}" type="datetimeFigureOut">
              <a:rPr lang="fr-FR" smtClean="0"/>
              <a:t>29/01/2021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DCE86-D4E5-4CF5-BBAF-4A498C513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5566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63CE7-B41E-4950-9CF5-E02887B33991}" type="datetimeFigureOut">
              <a:rPr lang="fr-FR" smtClean="0"/>
              <a:t>29/01/2021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DCE86-D4E5-4CF5-BBAF-4A498C513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5538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0045" y="364067"/>
            <a:ext cx="2369047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15352" y="364068"/>
            <a:ext cx="4025504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60045" y="1913468"/>
            <a:ext cx="2369047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63CE7-B41E-4950-9CF5-E02887B33991}" type="datetimeFigureOut">
              <a:rPr lang="fr-FR" smtClean="0"/>
              <a:t>29/01/2021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DCE86-D4E5-4CF5-BBAF-4A498C513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882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11427" y="6400801"/>
            <a:ext cx="432054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411427" y="817033"/>
            <a:ext cx="432054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411427" y="7156452"/>
            <a:ext cx="432054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63CE7-B41E-4950-9CF5-E02887B33991}" type="datetimeFigureOut">
              <a:rPr lang="fr-FR" smtClean="0"/>
              <a:t>29/01/2021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DCE86-D4E5-4CF5-BBAF-4A498C513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6927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60045" y="366184"/>
            <a:ext cx="648081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60045" y="2133602"/>
            <a:ext cx="648081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60045" y="8475135"/>
            <a:ext cx="168021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A63CE7-B41E-4950-9CF5-E02887B33991}" type="datetimeFigureOut">
              <a:rPr lang="fr-FR" smtClean="0"/>
              <a:t>29/01/2021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460308" y="8475135"/>
            <a:ext cx="228028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5160645" y="8475135"/>
            <a:ext cx="168021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8DCE86-D4E5-4CF5-BBAF-4A498C513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2393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tiff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7132" y="8636356"/>
            <a:ext cx="7031581" cy="530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050" dirty="0" err="1"/>
              <a:t>Bormioli</a:t>
            </a:r>
            <a:r>
              <a:rPr lang="fr-FR" sz="1050" dirty="0"/>
              <a:t> Rocco </a:t>
            </a:r>
            <a:r>
              <a:rPr lang="fr-FR" sz="1050" dirty="0" err="1"/>
              <a:t>Tableware</a:t>
            </a:r>
            <a:r>
              <a:rPr lang="fr-FR" sz="1050" dirty="0"/>
              <a:t> France</a:t>
            </a:r>
          </a:p>
          <a:p>
            <a:pPr algn="ctr"/>
            <a:r>
              <a:rPr lang="fr-FR" sz="900" dirty="0"/>
              <a:t>IMMEUBLE LES FLAMANTS Bat D - 13 RUE DE LA PERDRIX - CS 80036</a:t>
            </a:r>
          </a:p>
          <a:p>
            <a:pPr algn="ctr"/>
            <a:r>
              <a:rPr lang="fr-FR" sz="900" dirty="0"/>
              <a:t>95926 - ROISSY CHARLES DE GAULLE France</a:t>
            </a:r>
          </a:p>
        </p:txBody>
      </p:sp>
      <p:sp>
        <p:nvSpPr>
          <p:cNvPr id="9" name="Rectangle 8"/>
          <p:cNvSpPr/>
          <p:nvPr/>
        </p:nvSpPr>
        <p:spPr>
          <a:xfrm>
            <a:off x="2016274" y="189338"/>
            <a:ext cx="44095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dirty="0"/>
              <a:t>THERMIC GLASS</a:t>
            </a:r>
          </a:p>
        </p:txBody>
      </p:sp>
      <p:sp>
        <p:nvSpPr>
          <p:cNvPr id="10" name="Rectangle 9"/>
          <p:cNvSpPr/>
          <p:nvPr/>
        </p:nvSpPr>
        <p:spPr>
          <a:xfrm>
            <a:off x="2016274" y="762147"/>
            <a:ext cx="44095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/>
              <a:t>Section : Verrine</a:t>
            </a:r>
          </a:p>
        </p:txBody>
      </p:sp>
      <p:grpSp>
        <p:nvGrpSpPr>
          <p:cNvPr id="18" name="Groupe 17"/>
          <p:cNvGrpSpPr/>
          <p:nvPr/>
        </p:nvGrpSpPr>
        <p:grpSpPr>
          <a:xfrm>
            <a:off x="5857901" y="205744"/>
            <a:ext cx="7031581" cy="806896"/>
            <a:chOff x="432098" y="4067944"/>
            <a:chExt cx="7031581" cy="806896"/>
          </a:xfrm>
        </p:grpSpPr>
        <p:sp>
          <p:nvSpPr>
            <p:cNvPr id="19" name="Rectangle 18"/>
            <p:cNvSpPr/>
            <p:nvPr/>
          </p:nvSpPr>
          <p:spPr>
            <a:xfrm>
              <a:off x="432098" y="4067944"/>
              <a:ext cx="6815557" cy="3539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900" dirty="0"/>
                <a:t>Retrouvez-nous sur </a:t>
              </a:r>
            </a:p>
            <a:p>
              <a:r>
                <a:rPr lang="fr-FR" sz="800" b="1" dirty="0"/>
                <a:t>www.bormioliluigi.com</a:t>
              </a:r>
              <a:endParaRPr lang="fr-FR" sz="600" b="1" dirty="0"/>
            </a:p>
          </p:txBody>
        </p:sp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458" y="4427984"/>
              <a:ext cx="237672" cy="2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Rectangle 21"/>
            <p:cNvSpPr/>
            <p:nvPr/>
          </p:nvSpPr>
          <p:spPr>
            <a:xfrm>
              <a:off x="648122" y="4427984"/>
              <a:ext cx="6815557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900" b="1" dirty="0" err="1"/>
                <a:t>luigibormioli</a:t>
              </a:r>
              <a:endParaRPr lang="fr-FR" sz="700" b="1" dirty="0"/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106" y="4681900"/>
              <a:ext cx="178132" cy="178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Rectangle 23"/>
            <p:cNvSpPr/>
            <p:nvPr/>
          </p:nvSpPr>
          <p:spPr>
            <a:xfrm>
              <a:off x="648122" y="4644008"/>
              <a:ext cx="6815557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900" b="1" dirty="0"/>
                <a:t>Luigi </a:t>
              </a:r>
              <a:r>
                <a:rPr lang="fr-FR" sz="900" b="1" dirty="0" err="1"/>
                <a:t>Bormioli</a:t>
              </a:r>
              <a:endParaRPr lang="fr-FR" sz="700" b="1" dirty="0"/>
            </a:p>
          </p:txBody>
        </p:sp>
      </p:grpSp>
      <p:sp>
        <p:nvSpPr>
          <p:cNvPr id="23" name="Rectangle 22"/>
          <p:cNvSpPr/>
          <p:nvPr/>
        </p:nvSpPr>
        <p:spPr>
          <a:xfrm>
            <a:off x="48104" y="5301836"/>
            <a:ext cx="4747814" cy="32419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b="1" dirty="0"/>
              <a:t>Désignation : THERMIC GLASS VERRINE AMETISTA 22 CL</a:t>
            </a:r>
          </a:p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fr-FR" sz="1200" dirty="0"/>
              <a:t>Capacité (cl) : 22</a:t>
            </a:r>
          </a:p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fr-FR" sz="1200" dirty="0"/>
              <a:t>Diamètre (mm) : 93</a:t>
            </a:r>
          </a:p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fr-FR" sz="1200" dirty="0"/>
              <a:t>Hauteur (mm) : 86</a:t>
            </a:r>
          </a:p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fr-FR" sz="1200" dirty="0"/>
              <a:t>Emballage  (pcs) : Boite de 2</a:t>
            </a:r>
          </a:p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fr-FR" sz="1200" dirty="0"/>
              <a:t>Volume de l’emballage  (long x </a:t>
            </a:r>
            <a:r>
              <a:rPr lang="fr-FR" sz="1200" dirty="0" err="1"/>
              <a:t>larg</a:t>
            </a:r>
            <a:r>
              <a:rPr lang="fr-FR" sz="1200" dirty="0"/>
              <a:t> x haut)  (mm) : 204 x 103 x 102</a:t>
            </a:r>
          </a:p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fr-FR" sz="1200" dirty="0"/>
              <a:t>Nombre de pièces dans suremballage (pcs) : 12</a:t>
            </a:r>
          </a:p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fr-FR" sz="1200" dirty="0"/>
              <a:t>Volume du suremballage  (long x </a:t>
            </a:r>
            <a:r>
              <a:rPr lang="fr-FR" sz="1200" dirty="0" err="1"/>
              <a:t>larg</a:t>
            </a:r>
            <a:r>
              <a:rPr lang="fr-FR" sz="1200" dirty="0"/>
              <a:t> x haut)  (mm) : 340 x 220 x 230</a:t>
            </a:r>
          </a:p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fr-FR" sz="1200" dirty="0"/>
              <a:t>Poids du suremballage (kg) : 2,5</a:t>
            </a:r>
          </a:p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fr-FR" sz="1200" dirty="0"/>
              <a:t>Quantités palettes  (pcs) : 528</a:t>
            </a:r>
          </a:p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fr-FR" sz="1200" dirty="0"/>
              <a:t>Lieu de fabrication : Italie</a:t>
            </a:r>
          </a:p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fr-FR" sz="1200" dirty="0"/>
              <a:t>Code EAN : 0032622018330</a:t>
            </a:r>
          </a:p>
        </p:txBody>
      </p:sp>
      <p:cxnSp>
        <p:nvCxnSpPr>
          <p:cNvPr id="26" name="Connecteur droit 25"/>
          <p:cNvCxnSpPr/>
          <p:nvPr/>
        </p:nvCxnSpPr>
        <p:spPr>
          <a:xfrm>
            <a:off x="4792622" y="5538182"/>
            <a:ext cx="0" cy="3005567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 2">
            <a:extLst>
              <a:ext uri="{FF2B5EF4-FFF2-40B4-BE49-F238E27FC236}">
                <a16:creationId xmlns:a16="http://schemas.microsoft.com/office/drawing/2014/main" id="{63AD701A-B572-47BC-BCBB-88ECE2DA0D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3" y="428835"/>
            <a:ext cx="2009566" cy="66985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91A3AD1-85B5-4624-863A-32F4B2D5FC75}"/>
              </a:ext>
            </a:extLst>
          </p:cNvPr>
          <p:cNvSpPr/>
          <p:nvPr/>
        </p:nvSpPr>
        <p:spPr>
          <a:xfrm>
            <a:off x="4893169" y="5298587"/>
            <a:ext cx="2429743" cy="3406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1200" b="1" dirty="0"/>
              <a:t>FOCUS PRODUITS</a:t>
            </a:r>
          </a:p>
          <a:p>
            <a:pPr marL="171450" indent="-1714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fr-FR" sz="1200" dirty="0"/>
              <a:t>DOUBLE PAROI EN VERRE BOROSILICATE.</a:t>
            </a:r>
          </a:p>
          <a:p>
            <a:pPr marL="171450" indent="-1714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fr-FR" sz="1200" dirty="0"/>
              <a:t>RESISTANT AUX CHOCS THERMIQUES.</a:t>
            </a:r>
          </a:p>
          <a:p>
            <a:pPr marL="171450" indent="-1714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fr-FR" sz="1200" dirty="0"/>
              <a:t>GARANTI LAVE-VAISELLE ET MICRO-ONDE (DECONSEILLE AU FOUR TRADITIONNEL).</a:t>
            </a:r>
          </a:p>
          <a:p>
            <a:pPr marL="171450" indent="-1714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fr-FR" sz="1200" dirty="0"/>
              <a:t>LONGUE CONSERVATION DU CHAUD OU DU FROID.</a:t>
            </a:r>
          </a:p>
          <a:p>
            <a:pPr marL="171450" indent="-1714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fr-FR" sz="1200" dirty="0"/>
              <a:t>PAROI EXTERIEURE ISOLEE DU CHAUD OU INSENSIBLE A LA CONDENSATION.</a:t>
            </a:r>
          </a:p>
          <a:p>
            <a:pPr marL="171450" indent="-1714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fr-FR" sz="1200" dirty="0"/>
              <a:t>PERCEPTION OPTIMISEE DU VOLUME DU CONTENU.</a:t>
            </a:r>
          </a:p>
          <a:p>
            <a:pPr marL="171450" indent="-1714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fr-FR" sz="1200" dirty="0"/>
              <a:t>DESIGN AERIEN.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C87E648-C505-4D6D-8719-45CAEB20B31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498" y="4756569"/>
            <a:ext cx="1408869" cy="38915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FAB9802-4FFC-4FD2-A9A7-D80720C4124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8527">
            <a:off x="818870" y="1609281"/>
            <a:ext cx="2394807" cy="3367697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9659895F-3333-460D-A423-C5185F1D947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726" y="1979712"/>
            <a:ext cx="2366052" cy="2371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81138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804</TotalTime>
  <Words>198</Words>
  <Application>Microsoft Office PowerPoint</Application>
  <PresentationFormat>Personnalisé</PresentationFormat>
  <Paragraphs>29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4" baseType="lpstr">
      <vt:lpstr>Arial</vt:lpstr>
      <vt:lpstr>Calibri</vt:lpstr>
      <vt:lpstr>Thème Office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Laetitia Kowalczyk</dc:creator>
  <cp:lastModifiedBy>Olivier BLONDEAU</cp:lastModifiedBy>
  <cp:revision>61</cp:revision>
  <dcterms:created xsi:type="dcterms:W3CDTF">2020-11-19T10:35:50Z</dcterms:created>
  <dcterms:modified xsi:type="dcterms:W3CDTF">2021-01-29T14:11:43Z</dcterms:modified>
</cp:coreProperties>
</file>