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200900" cy="9144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2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29" y="58"/>
      </p:cViewPr>
      <p:guideLst>
        <p:guide orient="horz" pos="2880"/>
        <p:guide pos="22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40068" y="2840569"/>
            <a:ext cx="6120765" cy="196003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80135" y="5181600"/>
            <a:ext cx="504063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63CE7-B41E-4950-9CF5-E02887B33991}" type="datetimeFigureOut">
              <a:rPr lang="fr-FR" smtClean="0"/>
              <a:t>15/01/2021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DCE86-D4E5-4CF5-BBAF-4A498C5138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1983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63CE7-B41E-4950-9CF5-E02887B33991}" type="datetimeFigureOut">
              <a:rPr lang="fr-FR" smtClean="0"/>
              <a:t>15/01/2021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DCE86-D4E5-4CF5-BBAF-4A498C5138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372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3915489" y="488951"/>
            <a:ext cx="1215152" cy="10401300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70034" y="488951"/>
            <a:ext cx="3525441" cy="10401300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63CE7-B41E-4950-9CF5-E02887B33991}" type="datetimeFigureOut">
              <a:rPr lang="fr-FR" smtClean="0"/>
              <a:t>15/01/2021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DCE86-D4E5-4CF5-BBAF-4A498C5138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150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63CE7-B41E-4950-9CF5-E02887B33991}" type="datetimeFigureOut">
              <a:rPr lang="fr-FR" smtClean="0"/>
              <a:t>15/01/2021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DCE86-D4E5-4CF5-BBAF-4A498C5138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8483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68822" y="5875867"/>
            <a:ext cx="6120765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68822" y="3875619"/>
            <a:ext cx="6120765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63CE7-B41E-4950-9CF5-E02887B33991}" type="datetimeFigureOut">
              <a:rPr lang="fr-FR" smtClean="0"/>
              <a:t>15/01/2021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DCE86-D4E5-4CF5-BBAF-4A498C5138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9802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70034" y="2844801"/>
            <a:ext cx="2370296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760346" y="2844801"/>
            <a:ext cx="2370296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63CE7-B41E-4950-9CF5-E02887B33991}" type="datetimeFigureOut">
              <a:rPr lang="fr-FR" smtClean="0"/>
              <a:t>15/01/2021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DCE86-D4E5-4CF5-BBAF-4A498C5138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4666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60045" y="366184"/>
            <a:ext cx="648081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60046" y="2046817"/>
            <a:ext cx="3181648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60046" y="2899833"/>
            <a:ext cx="3181648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657958" y="2046817"/>
            <a:ext cx="3182898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657958" y="2899833"/>
            <a:ext cx="3182898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63CE7-B41E-4950-9CF5-E02887B33991}" type="datetimeFigureOut">
              <a:rPr lang="fr-FR" smtClean="0"/>
              <a:t>15/01/2021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DCE86-D4E5-4CF5-BBAF-4A498C5138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2679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63CE7-B41E-4950-9CF5-E02887B33991}" type="datetimeFigureOut">
              <a:rPr lang="fr-FR" smtClean="0"/>
              <a:t>15/01/2021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DCE86-D4E5-4CF5-BBAF-4A498C5138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5566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63CE7-B41E-4950-9CF5-E02887B33991}" type="datetimeFigureOut">
              <a:rPr lang="fr-FR" smtClean="0"/>
              <a:t>15/01/2021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DCE86-D4E5-4CF5-BBAF-4A498C5138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5538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60045" y="364067"/>
            <a:ext cx="2369047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15352" y="364068"/>
            <a:ext cx="4025504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60045" y="1913468"/>
            <a:ext cx="2369047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63CE7-B41E-4950-9CF5-E02887B33991}" type="datetimeFigureOut">
              <a:rPr lang="fr-FR" smtClean="0"/>
              <a:t>15/01/2021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DCE86-D4E5-4CF5-BBAF-4A498C5138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882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11427" y="6400801"/>
            <a:ext cx="432054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411427" y="817033"/>
            <a:ext cx="432054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11427" y="7156452"/>
            <a:ext cx="432054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63CE7-B41E-4950-9CF5-E02887B33991}" type="datetimeFigureOut">
              <a:rPr lang="fr-FR" smtClean="0"/>
              <a:t>15/01/2021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DCE86-D4E5-4CF5-BBAF-4A498C5138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6927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60045" y="366184"/>
            <a:ext cx="648081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60045" y="2133602"/>
            <a:ext cx="648081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60045" y="8475135"/>
            <a:ext cx="168021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A63CE7-B41E-4950-9CF5-E02887B33991}" type="datetimeFigureOut">
              <a:rPr lang="fr-FR" smtClean="0"/>
              <a:t>15/01/2021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460308" y="8475135"/>
            <a:ext cx="228028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160645" y="8475135"/>
            <a:ext cx="168021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8DCE86-D4E5-4CF5-BBAF-4A498C5138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2393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tif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7132" y="8636356"/>
            <a:ext cx="7031581" cy="5309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050" dirty="0" err="1"/>
              <a:t>Bormioli</a:t>
            </a:r>
            <a:r>
              <a:rPr lang="fr-FR" sz="1050" dirty="0"/>
              <a:t> Rocco </a:t>
            </a:r>
            <a:r>
              <a:rPr lang="fr-FR" sz="1050" dirty="0" err="1"/>
              <a:t>Tableware</a:t>
            </a:r>
            <a:r>
              <a:rPr lang="fr-FR" sz="1050" dirty="0"/>
              <a:t> France</a:t>
            </a:r>
          </a:p>
          <a:p>
            <a:pPr algn="ctr"/>
            <a:r>
              <a:rPr lang="fr-FR" sz="900" dirty="0"/>
              <a:t>IMMEUBLE LES FLAMANTS Bat D - 13 RUE DE LA PERDRIX - CS 80036</a:t>
            </a:r>
          </a:p>
          <a:p>
            <a:pPr algn="ctr"/>
            <a:r>
              <a:rPr lang="fr-FR" sz="900" dirty="0"/>
              <a:t>95926 - ROISSY CHARLES DE GAULLE France</a:t>
            </a:r>
          </a:p>
        </p:txBody>
      </p:sp>
      <p:sp>
        <p:nvSpPr>
          <p:cNvPr id="9" name="Rectangle 8"/>
          <p:cNvSpPr/>
          <p:nvPr/>
        </p:nvSpPr>
        <p:spPr>
          <a:xfrm>
            <a:off x="2016274" y="189338"/>
            <a:ext cx="440957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4000" dirty="0"/>
              <a:t>OPTIMA</a:t>
            </a:r>
          </a:p>
        </p:txBody>
      </p:sp>
      <p:sp>
        <p:nvSpPr>
          <p:cNvPr id="10" name="Rectangle 9"/>
          <p:cNvSpPr/>
          <p:nvPr/>
        </p:nvSpPr>
        <p:spPr>
          <a:xfrm>
            <a:off x="2016274" y="762147"/>
            <a:ext cx="440957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dirty="0"/>
              <a:t>Section : HUILIER - VINAIGRIER</a:t>
            </a:r>
          </a:p>
        </p:txBody>
      </p:sp>
      <p:grpSp>
        <p:nvGrpSpPr>
          <p:cNvPr id="18" name="Groupe 17"/>
          <p:cNvGrpSpPr/>
          <p:nvPr/>
        </p:nvGrpSpPr>
        <p:grpSpPr>
          <a:xfrm>
            <a:off x="5857901" y="205744"/>
            <a:ext cx="7031581" cy="806896"/>
            <a:chOff x="432098" y="4067944"/>
            <a:chExt cx="7031581" cy="806896"/>
          </a:xfrm>
        </p:grpSpPr>
        <p:sp>
          <p:nvSpPr>
            <p:cNvPr id="19" name="Rectangle 18"/>
            <p:cNvSpPr/>
            <p:nvPr/>
          </p:nvSpPr>
          <p:spPr>
            <a:xfrm>
              <a:off x="432098" y="4067944"/>
              <a:ext cx="6815557" cy="3539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sz="900" dirty="0"/>
                <a:t>Retrouvez-nous sur </a:t>
              </a:r>
            </a:p>
            <a:p>
              <a:r>
                <a:rPr lang="fr-FR" sz="800" b="1" dirty="0"/>
                <a:t>www.bormioliluigi.com</a:t>
              </a:r>
              <a:endParaRPr lang="fr-FR" sz="600" b="1" dirty="0"/>
            </a:p>
          </p:txBody>
        </p:sp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2458" y="4427984"/>
              <a:ext cx="237672" cy="2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" name="Rectangle 21"/>
            <p:cNvSpPr/>
            <p:nvPr/>
          </p:nvSpPr>
          <p:spPr>
            <a:xfrm>
              <a:off x="648122" y="4427984"/>
              <a:ext cx="6815557" cy="2308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sz="900" b="1" dirty="0" err="1"/>
                <a:t>luigibormioli</a:t>
              </a:r>
              <a:endParaRPr lang="fr-FR" sz="700" b="1" dirty="0"/>
            </a:p>
          </p:txBody>
        </p:sp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4106" y="4681900"/>
              <a:ext cx="178132" cy="178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" name="Rectangle 23"/>
            <p:cNvSpPr/>
            <p:nvPr/>
          </p:nvSpPr>
          <p:spPr>
            <a:xfrm>
              <a:off x="648122" y="4644008"/>
              <a:ext cx="6815557" cy="2308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sz="900" b="1" dirty="0"/>
                <a:t>Luigi </a:t>
              </a:r>
              <a:r>
                <a:rPr lang="fr-FR" sz="900" b="1" dirty="0" err="1"/>
                <a:t>Bormioli</a:t>
              </a:r>
              <a:endParaRPr lang="fr-FR" sz="700" b="1" dirty="0"/>
            </a:p>
          </p:txBody>
        </p:sp>
      </p:grp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539" b="8646"/>
          <a:stretch/>
        </p:blipFill>
        <p:spPr bwMode="auto">
          <a:xfrm>
            <a:off x="5828685" y="3915963"/>
            <a:ext cx="1299724" cy="938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 22"/>
          <p:cNvSpPr/>
          <p:nvPr/>
        </p:nvSpPr>
        <p:spPr>
          <a:xfrm>
            <a:off x="42742" y="5546564"/>
            <a:ext cx="4992506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fr-FR" b="1" dirty="0"/>
              <a:t>Désignation : OPTIMA HUILIER 0,25 L</a:t>
            </a:r>
          </a:p>
          <a:p>
            <a:pPr marL="285750" indent="-28575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fr-FR" sz="1200" dirty="0"/>
              <a:t>Capacité (cl) : 28</a:t>
            </a:r>
          </a:p>
          <a:p>
            <a:pPr marL="285750" indent="-28575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fr-FR" sz="1200" dirty="0"/>
              <a:t>Diamètre (mm) : 75 x 50</a:t>
            </a:r>
          </a:p>
          <a:p>
            <a:pPr marL="285750" indent="-28575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fr-FR" sz="1200" dirty="0"/>
              <a:t>Hauteur (mm) : 198</a:t>
            </a:r>
          </a:p>
          <a:p>
            <a:pPr marL="285750" indent="-28575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fr-FR" sz="1200" dirty="0"/>
              <a:t>Emballage  (pcs) : Carton de 12</a:t>
            </a:r>
          </a:p>
          <a:p>
            <a:pPr marL="285750" indent="-28575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fr-FR" sz="1200" dirty="0"/>
              <a:t>Volume de l’emballage  (long x </a:t>
            </a:r>
            <a:r>
              <a:rPr lang="fr-FR" sz="1200" dirty="0" err="1"/>
              <a:t>larg</a:t>
            </a:r>
            <a:r>
              <a:rPr lang="fr-FR" sz="1200" dirty="0"/>
              <a:t> x haut)  (mm) : 365 x 230 x 171 x 5,77</a:t>
            </a:r>
          </a:p>
          <a:p>
            <a:pPr marL="285750" indent="-28575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fr-FR" sz="1200" dirty="0"/>
              <a:t>Poids de l’emballage (kg) : 5,42</a:t>
            </a:r>
          </a:p>
          <a:p>
            <a:pPr marL="285750" indent="-28575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fr-FR" sz="1200" dirty="0"/>
              <a:t>Quantités palettes  (pcs) : 600</a:t>
            </a:r>
          </a:p>
          <a:p>
            <a:pPr marL="285750" indent="-28575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fr-FR" sz="1200" dirty="0"/>
              <a:t>Lieu de fabrication : Italie</a:t>
            </a:r>
          </a:p>
          <a:p>
            <a:pPr marL="285750" indent="-28575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fr-FR" sz="1200" dirty="0"/>
              <a:t>Code EAN : 0032622021392</a:t>
            </a:r>
          </a:p>
        </p:txBody>
      </p:sp>
      <p:cxnSp>
        <p:nvCxnSpPr>
          <p:cNvPr id="26" name="Connecteur droit 25"/>
          <p:cNvCxnSpPr/>
          <p:nvPr/>
        </p:nvCxnSpPr>
        <p:spPr>
          <a:xfrm>
            <a:off x="5058148" y="5301836"/>
            <a:ext cx="0" cy="3005567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Image 2">
            <a:extLst>
              <a:ext uri="{FF2B5EF4-FFF2-40B4-BE49-F238E27FC236}">
                <a16:creationId xmlns:a16="http://schemas.microsoft.com/office/drawing/2014/main" id="{63AD701A-B572-47BC-BCBB-88ECE2DA0D1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03" y="428835"/>
            <a:ext cx="2009566" cy="669855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83956C8E-7530-4E2E-96F4-B10ADCE33784}"/>
              </a:ext>
            </a:extLst>
          </p:cNvPr>
          <p:cNvSpPr/>
          <p:nvPr/>
        </p:nvSpPr>
        <p:spPr>
          <a:xfrm>
            <a:off x="5143778" y="5211754"/>
            <a:ext cx="1983713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fr-FR" sz="1200" b="1" dirty="0"/>
              <a:t>FOCUS PRODUITS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200" dirty="0"/>
              <a:t>DESIGN NEO-INDUSTIRE ORIGINAL ET TENDANCE.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200" dirty="0"/>
              <a:t>BOUCHON SILICONE AVEC BEC VERSEUR INOX : ECOULEMENT PRECIS ET PROPRE.</a:t>
            </a:r>
          </a:p>
          <a:p>
            <a:pPr marL="171450" indent="-17145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fr-FR" sz="1200" dirty="0"/>
              <a:t>PARFAITE TRANSPARENCE DU VERRE BLANC QUALITE PARFUMERIE.</a:t>
            </a:r>
          </a:p>
          <a:p>
            <a:pPr marL="171450" indent="-17145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fr-FR" sz="1200" dirty="0"/>
              <a:t>SOLIDITE.</a:t>
            </a:r>
          </a:p>
          <a:p>
            <a:pPr marL="171450" indent="-17145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fr-FR" sz="1200" dirty="0"/>
              <a:t>FORME RECTANGULAIRE TYPEE « BURETTE » : PRISE EN MAIN FACILE ET AGREABLE.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C1E95432-048E-4EAD-8550-FE34329EEB6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76952">
            <a:off x="580120" y="1748153"/>
            <a:ext cx="2293510" cy="3085378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601EA372-EDB4-4028-B45E-57E564EC691B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3313" y="1143621"/>
            <a:ext cx="1785115" cy="4021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181138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658</TotalTime>
  <Words>164</Words>
  <Application>Microsoft Office PowerPoint</Application>
  <PresentationFormat>Personnalisé</PresentationFormat>
  <Paragraphs>25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Laetitia Kowalczyk</dc:creator>
  <cp:lastModifiedBy>Olivier BLONDEAU</cp:lastModifiedBy>
  <cp:revision>51</cp:revision>
  <dcterms:created xsi:type="dcterms:W3CDTF">2020-11-19T10:35:50Z</dcterms:created>
  <dcterms:modified xsi:type="dcterms:W3CDTF">2021-01-15T17:30:27Z</dcterms:modified>
</cp:coreProperties>
</file>